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1406"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7AAA1E-D546-4B53-AD7D-3A72DEACE755}"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3056796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AAA1E-D546-4B53-AD7D-3A72DEACE755}"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172686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AAA1E-D546-4B53-AD7D-3A72DEACE755}"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398755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AAA1E-D546-4B53-AD7D-3A72DEACE755}"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3774462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7AAA1E-D546-4B53-AD7D-3A72DEACE755}"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133156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7AAA1E-D546-4B53-AD7D-3A72DEACE755}" type="datetimeFigureOut">
              <a:rPr lang="en-US" smtClean="0"/>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173100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7AAA1E-D546-4B53-AD7D-3A72DEACE755}" type="datetimeFigureOut">
              <a:rPr lang="en-US" smtClean="0"/>
              <a:t>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286250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7AAA1E-D546-4B53-AD7D-3A72DEACE755}" type="datetimeFigureOut">
              <a:rPr lang="en-US" smtClean="0"/>
              <a:t>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341530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AAA1E-D546-4B53-AD7D-3A72DEACE755}" type="datetimeFigureOut">
              <a:rPr lang="en-US" smtClean="0"/>
              <a:t>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363518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7AAA1E-D546-4B53-AD7D-3A72DEACE755}" type="datetimeFigureOut">
              <a:rPr lang="en-US" smtClean="0"/>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316194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7AAA1E-D546-4B53-AD7D-3A72DEACE755}" type="datetimeFigureOut">
              <a:rPr lang="en-US" smtClean="0"/>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7D0CC-50EF-4BFB-931E-69F7E4B33A99}" type="slidenum">
              <a:rPr lang="en-US" smtClean="0"/>
              <a:t>‹#›</a:t>
            </a:fld>
            <a:endParaRPr lang="en-US"/>
          </a:p>
        </p:txBody>
      </p:sp>
    </p:spTree>
    <p:extLst>
      <p:ext uri="{BB962C8B-B14F-4D97-AF65-F5344CB8AC3E}">
        <p14:creationId xmlns:p14="http://schemas.microsoft.com/office/powerpoint/2010/main" val="121646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AAA1E-D546-4B53-AD7D-3A72DEACE755}" type="datetimeFigureOut">
              <a:rPr lang="en-US" smtClean="0"/>
              <a:t>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7D0CC-50EF-4BFB-931E-69F7E4B33A99}" type="slidenum">
              <a:rPr lang="en-US" smtClean="0"/>
              <a:t>‹#›</a:t>
            </a:fld>
            <a:endParaRPr lang="en-US"/>
          </a:p>
        </p:txBody>
      </p:sp>
    </p:spTree>
    <p:extLst>
      <p:ext uri="{BB962C8B-B14F-4D97-AF65-F5344CB8AC3E}">
        <p14:creationId xmlns:p14="http://schemas.microsoft.com/office/powerpoint/2010/main" val="3231738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2" descr="Time Lapse Photo of Fireworks">
            <a:extLst>
              <a:ext uri="{FF2B5EF4-FFF2-40B4-BE49-F238E27FC236}">
                <a16:creationId xmlns:a16="http://schemas.microsoft.com/office/drawing/2014/main" id="{6043BF92-244C-40F3-B171-F103E2ACD755}"/>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5968" b="9763"/>
          <a:stretch/>
        </p:blipFill>
        <p:spPr bwMode="auto">
          <a:xfrm>
            <a:off x="0" y="0"/>
            <a:ext cx="9143985"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3290512" y="1757364"/>
            <a:ext cx="5172878" cy="3343272"/>
          </a:xfrm>
        </p:spPr>
        <p:txBody>
          <a:bodyPr anchor="ctr">
            <a:normAutofit/>
          </a:bodyPr>
          <a:lstStyle/>
          <a:p>
            <a:pPr algn="l"/>
            <a:r>
              <a:rPr lang="en-US" sz="6000" spc="450" dirty="0">
                <a:solidFill>
                  <a:srgbClr val="FFFFFF"/>
                </a:solidFill>
              </a:rPr>
              <a:t>BEHOLD THE </a:t>
            </a:r>
            <a:r>
              <a:rPr lang="en-US" sz="6000" spc="-225" dirty="0">
                <a:solidFill>
                  <a:srgbClr val="FFFFFF"/>
                </a:solidFill>
              </a:rPr>
              <a:t>LOVE OF GOD</a:t>
            </a:r>
          </a:p>
        </p:txBody>
      </p:sp>
      <p:pic>
        <p:nvPicPr>
          <p:cNvPr id="8" name="Picture 7" descr="A picture containing drawing&#10;&#10;Description automatically generated">
            <a:extLst>
              <a:ext uri="{FF2B5EF4-FFF2-40B4-BE49-F238E27FC236}">
                <a16:creationId xmlns:a16="http://schemas.microsoft.com/office/drawing/2014/main" id="{854EC661-B06C-4277-9896-9A495FB992FB}"/>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370627" y="5244035"/>
            <a:ext cx="499556" cy="613317"/>
          </a:xfrm>
          <a:prstGeom prst="rect">
            <a:avLst/>
          </a:prstGeom>
        </p:spPr>
      </p:pic>
      <p:sp>
        <p:nvSpPr>
          <p:cNvPr id="9" name="TextBox 8">
            <a:extLst>
              <a:ext uri="{FF2B5EF4-FFF2-40B4-BE49-F238E27FC236}">
                <a16:creationId xmlns:a16="http://schemas.microsoft.com/office/drawing/2014/main" id="{FFF5925A-F114-4A25-A45B-941C550FEE81}"/>
              </a:ext>
            </a:extLst>
          </p:cNvPr>
          <p:cNvSpPr txBox="1"/>
          <p:nvPr/>
        </p:nvSpPr>
        <p:spPr>
          <a:xfrm>
            <a:off x="3186354" y="4454305"/>
            <a:ext cx="4863952" cy="646331"/>
          </a:xfrm>
          <a:prstGeom prst="rect">
            <a:avLst/>
          </a:prstGeom>
          <a:noFill/>
        </p:spPr>
        <p:txBody>
          <a:bodyPr wrap="square" rtlCol="0">
            <a:spAutoFit/>
          </a:bodyPr>
          <a:lstStyle/>
          <a:p>
            <a:pPr algn="r"/>
            <a:r>
              <a:rPr lang="en-US" sz="3600" i="1" dirty="0"/>
              <a:t>1 JOHN 3:1-3</a:t>
            </a:r>
          </a:p>
        </p:txBody>
      </p:sp>
    </p:spTree>
    <p:extLst>
      <p:ext uri="{BB962C8B-B14F-4D97-AF65-F5344CB8AC3E}">
        <p14:creationId xmlns:p14="http://schemas.microsoft.com/office/powerpoint/2010/main" val="424853750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5" y="244498"/>
            <a:ext cx="6858000" cy="543275"/>
          </a:xfrm>
        </p:spPr>
        <p:txBody>
          <a:bodyPr anchor="ctr">
            <a:normAutofit fontScale="90000"/>
          </a:bodyPr>
          <a:lstStyle/>
          <a:p>
            <a:r>
              <a:rPr lang="en-US" dirty="0"/>
              <a:t>I John 3:1-3</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453838" y="1057836"/>
            <a:ext cx="8256494" cy="5459506"/>
          </a:xfrm>
        </p:spPr>
        <p:txBody>
          <a:bodyPr>
            <a:normAutofit fontScale="92500" lnSpcReduction="10000"/>
          </a:bodyPr>
          <a:lstStyle/>
          <a:p>
            <a:pPr algn="l"/>
            <a:r>
              <a:rPr lang="en-US" sz="4000" dirty="0"/>
              <a:t>     See what kind of love the Father has given to us, that we should be called children of God; and so we are.  The reason the world does not know us is that it did not know him.  Beloved, we are God’s children now, and what we will be has not yet appeared; but we know that when he appears we shall be like him, because we shall see him as he is.  </a:t>
            </a:r>
            <a:r>
              <a:rPr lang="en-US" sz="4000" dirty="0">
                <a:solidFill>
                  <a:srgbClr val="FF0000"/>
                </a:solidFill>
              </a:rPr>
              <a:t>And everyone who thus hopes in him purifies himself as he is pure.</a:t>
            </a:r>
          </a:p>
        </p:txBody>
      </p:sp>
    </p:spTree>
    <p:extLst>
      <p:ext uri="{BB962C8B-B14F-4D97-AF65-F5344CB8AC3E}">
        <p14:creationId xmlns:p14="http://schemas.microsoft.com/office/powerpoint/2010/main" val="1039924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5" y="244498"/>
            <a:ext cx="6858000" cy="543275"/>
          </a:xfrm>
        </p:spPr>
        <p:txBody>
          <a:bodyPr anchor="ctr">
            <a:normAutofit fontScale="90000"/>
          </a:bodyPr>
          <a:lstStyle/>
          <a:p>
            <a:r>
              <a:rPr lang="en-US" dirty="0"/>
              <a:t>I John 3:1-3</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453838" y="1057836"/>
            <a:ext cx="8256494" cy="5459506"/>
          </a:xfrm>
        </p:spPr>
        <p:txBody>
          <a:bodyPr>
            <a:normAutofit fontScale="92500" lnSpcReduction="10000"/>
          </a:bodyPr>
          <a:lstStyle/>
          <a:p>
            <a:pPr algn="l"/>
            <a:r>
              <a:rPr lang="en-US" sz="4000" dirty="0"/>
              <a:t>     See what kind of love the Father has given to us, that we should be called children of God; and so we are.  The reason the world does not know us is that it did not know him.  Beloved, we are God’s children now, and what we will be has not yet appeared; but we know that when he appears we shall be like him, because we shall see him as he is.  And everyone who thus hopes in him purifies himself as he is pure.</a:t>
            </a:r>
          </a:p>
        </p:txBody>
      </p:sp>
    </p:spTree>
    <p:extLst>
      <p:ext uri="{BB962C8B-B14F-4D97-AF65-F5344CB8AC3E}">
        <p14:creationId xmlns:p14="http://schemas.microsoft.com/office/powerpoint/2010/main" val="367193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5" y="244498"/>
            <a:ext cx="6858000" cy="543275"/>
          </a:xfrm>
        </p:spPr>
        <p:txBody>
          <a:bodyPr anchor="ctr">
            <a:normAutofit fontScale="90000"/>
          </a:bodyPr>
          <a:lstStyle/>
          <a:p>
            <a:r>
              <a:rPr lang="en-US" dirty="0"/>
              <a:t>I John 3:1-3</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453838" y="1057836"/>
            <a:ext cx="8256494" cy="5459506"/>
          </a:xfrm>
        </p:spPr>
        <p:txBody>
          <a:bodyPr>
            <a:normAutofit fontScale="92500" lnSpcReduction="10000"/>
          </a:bodyPr>
          <a:lstStyle/>
          <a:p>
            <a:pPr algn="l"/>
            <a:r>
              <a:rPr lang="en-US" sz="4000" dirty="0"/>
              <a:t>     See what kind of love the Father has given to us, that we should be called children of God; and so we are.  The reason the world does not know us is that it did not know him.  Beloved, we are God’s children now, and what we will be has not yet appeared; but we know that when he appears we shall be like him, because we shall see him as he is.  And everyone who thus hopes in him purifies himself as he is pure.</a:t>
            </a:r>
          </a:p>
        </p:txBody>
      </p:sp>
    </p:spTree>
    <p:extLst>
      <p:ext uri="{BB962C8B-B14F-4D97-AF65-F5344CB8AC3E}">
        <p14:creationId xmlns:p14="http://schemas.microsoft.com/office/powerpoint/2010/main" val="264763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5" y="244498"/>
            <a:ext cx="6858000" cy="543275"/>
          </a:xfrm>
        </p:spPr>
        <p:txBody>
          <a:bodyPr anchor="ctr">
            <a:normAutofit fontScale="90000"/>
          </a:bodyPr>
          <a:lstStyle/>
          <a:p>
            <a:r>
              <a:rPr lang="en-US" dirty="0"/>
              <a:t>I John 3:1-3</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453838" y="1057836"/>
            <a:ext cx="8256494" cy="5459506"/>
          </a:xfrm>
        </p:spPr>
        <p:txBody>
          <a:bodyPr>
            <a:normAutofit/>
          </a:bodyPr>
          <a:lstStyle/>
          <a:p>
            <a:pPr algn="l"/>
            <a:r>
              <a:rPr lang="en-US" sz="4000" dirty="0"/>
              <a:t>     </a:t>
            </a:r>
            <a:r>
              <a:rPr lang="en-US" sz="4000" dirty="0">
                <a:solidFill>
                  <a:srgbClr val="FF0000"/>
                </a:solidFill>
              </a:rPr>
              <a:t>See…</a:t>
            </a:r>
          </a:p>
        </p:txBody>
      </p:sp>
    </p:spTree>
    <p:extLst>
      <p:ext uri="{BB962C8B-B14F-4D97-AF65-F5344CB8AC3E}">
        <p14:creationId xmlns:p14="http://schemas.microsoft.com/office/powerpoint/2010/main" val="4041955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5" y="244498"/>
            <a:ext cx="6858000" cy="543275"/>
          </a:xfrm>
        </p:spPr>
        <p:txBody>
          <a:bodyPr anchor="ctr">
            <a:normAutofit fontScale="90000"/>
          </a:bodyPr>
          <a:lstStyle/>
          <a:p>
            <a:r>
              <a:rPr lang="en-US" dirty="0"/>
              <a:t>I John 3:1-3</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453838" y="1057836"/>
            <a:ext cx="8256494" cy="5459506"/>
          </a:xfrm>
        </p:spPr>
        <p:txBody>
          <a:bodyPr>
            <a:normAutofit/>
          </a:bodyPr>
          <a:lstStyle/>
          <a:p>
            <a:pPr algn="l"/>
            <a:r>
              <a:rPr lang="en-US" sz="4000" dirty="0"/>
              <a:t>     See </a:t>
            </a:r>
            <a:r>
              <a:rPr lang="en-US" sz="4000" dirty="0">
                <a:solidFill>
                  <a:srgbClr val="FF0000"/>
                </a:solidFill>
              </a:rPr>
              <a:t>what kind of love the Father has given to us…</a:t>
            </a:r>
          </a:p>
        </p:txBody>
      </p:sp>
    </p:spTree>
    <p:extLst>
      <p:ext uri="{BB962C8B-B14F-4D97-AF65-F5344CB8AC3E}">
        <p14:creationId xmlns:p14="http://schemas.microsoft.com/office/powerpoint/2010/main" val="396596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5" y="244498"/>
            <a:ext cx="6858000" cy="543275"/>
          </a:xfrm>
        </p:spPr>
        <p:txBody>
          <a:bodyPr anchor="ctr">
            <a:normAutofit fontScale="90000"/>
          </a:bodyPr>
          <a:lstStyle/>
          <a:p>
            <a:r>
              <a:rPr lang="en-US" dirty="0"/>
              <a:t>I John 3:1-3</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453838" y="1057836"/>
            <a:ext cx="8256494" cy="5459506"/>
          </a:xfrm>
        </p:spPr>
        <p:txBody>
          <a:bodyPr>
            <a:normAutofit/>
          </a:bodyPr>
          <a:lstStyle/>
          <a:p>
            <a:pPr algn="l"/>
            <a:r>
              <a:rPr lang="en-US" sz="4000" dirty="0"/>
              <a:t>     See what kind of love the Father has given to us, </a:t>
            </a:r>
            <a:r>
              <a:rPr lang="en-US" sz="4000" dirty="0">
                <a:solidFill>
                  <a:srgbClr val="FF0000"/>
                </a:solidFill>
              </a:rPr>
              <a:t>that we should be called children of God; and so we are…</a:t>
            </a:r>
          </a:p>
        </p:txBody>
      </p:sp>
    </p:spTree>
    <p:extLst>
      <p:ext uri="{BB962C8B-B14F-4D97-AF65-F5344CB8AC3E}">
        <p14:creationId xmlns:p14="http://schemas.microsoft.com/office/powerpoint/2010/main" val="2162663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1964" y="340658"/>
            <a:ext cx="6858000" cy="543275"/>
          </a:xfrm>
        </p:spPr>
        <p:txBody>
          <a:bodyPr anchor="ctr">
            <a:normAutofit fontScale="90000"/>
          </a:bodyPr>
          <a:lstStyle/>
          <a:p>
            <a:r>
              <a:rPr lang="en-US" u="sng" dirty="0"/>
              <a:t>A Different Kind of Love</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322729" y="1057836"/>
            <a:ext cx="8516471" cy="5459506"/>
          </a:xfrm>
        </p:spPr>
        <p:txBody>
          <a:bodyPr>
            <a:normAutofit/>
          </a:bodyPr>
          <a:lstStyle/>
          <a:p>
            <a:endParaRPr lang="en-US" sz="4000" dirty="0"/>
          </a:p>
          <a:p>
            <a:r>
              <a:rPr lang="en-US" sz="4000" dirty="0"/>
              <a:t>“God loves me because I am _______”</a:t>
            </a:r>
          </a:p>
          <a:p>
            <a:endParaRPr lang="en-US" sz="4000" dirty="0"/>
          </a:p>
          <a:p>
            <a:r>
              <a:rPr lang="en-US" sz="4000" dirty="0"/>
              <a:t>vs.</a:t>
            </a:r>
          </a:p>
          <a:p>
            <a:endParaRPr lang="en-US" sz="4000" dirty="0"/>
          </a:p>
          <a:p>
            <a:r>
              <a:rPr lang="en-US" sz="4000" dirty="0"/>
              <a:t>“I am who I am, because God loves me”</a:t>
            </a:r>
          </a:p>
        </p:txBody>
      </p:sp>
    </p:spTree>
    <p:extLst>
      <p:ext uri="{BB962C8B-B14F-4D97-AF65-F5344CB8AC3E}">
        <p14:creationId xmlns:p14="http://schemas.microsoft.com/office/powerpoint/2010/main" val="2589407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5" y="244498"/>
            <a:ext cx="6858000" cy="543275"/>
          </a:xfrm>
        </p:spPr>
        <p:txBody>
          <a:bodyPr anchor="ctr">
            <a:normAutofit fontScale="90000"/>
          </a:bodyPr>
          <a:lstStyle/>
          <a:p>
            <a:r>
              <a:rPr lang="en-US" dirty="0"/>
              <a:t>I John 3:1-3</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453838" y="1057836"/>
            <a:ext cx="8256494" cy="5459506"/>
          </a:xfrm>
        </p:spPr>
        <p:txBody>
          <a:bodyPr>
            <a:normAutofit/>
          </a:bodyPr>
          <a:lstStyle/>
          <a:p>
            <a:pPr algn="l"/>
            <a:r>
              <a:rPr lang="en-US" sz="4000" dirty="0"/>
              <a:t>     See what kind of love the Father has given to us, that we should be called children of God; and so we are.  </a:t>
            </a:r>
            <a:r>
              <a:rPr lang="en-US" sz="4000" dirty="0">
                <a:solidFill>
                  <a:srgbClr val="FF0000"/>
                </a:solidFill>
              </a:rPr>
              <a:t>The reason the world does not know us is that it did not know him…</a:t>
            </a:r>
          </a:p>
        </p:txBody>
      </p:sp>
    </p:spTree>
    <p:extLst>
      <p:ext uri="{BB962C8B-B14F-4D97-AF65-F5344CB8AC3E}">
        <p14:creationId xmlns:p14="http://schemas.microsoft.com/office/powerpoint/2010/main" val="29921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5" y="244498"/>
            <a:ext cx="6858000" cy="543275"/>
          </a:xfrm>
        </p:spPr>
        <p:txBody>
          <a:bodyPr anchor="ctr">
            <a:normAutofit fontScale="90000"/>
          </a:bodyPr>
          <a:lstStyle/>
          <a:p>
            <a:r>
              <a:rPr lang="en-US" dirty="0"/>
              <a:t>I John 3:1-3</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453838" y="1057836"/>
            <a:ext cx="8256494" cy="5459506"/>
          </a:xfrm>
        </p:spPr>
        <p:txBody>
          <a:bodyPr>
            <a:normAutofit lnSpcReduction="10000"/>
          </a:bodyPr>
          <a:lstStyle/>
          <a:p>
            <a:pPr algn="l"/>
            <a:r>
              <a:rPr lang="en-US" sz="4000" dirty="0"/>
              <a:t>     See what kind of love the Father has given to us, that we should be called children of God; and so we are.  The reason the world does not know us is that it did not know him.  </a:t>
            </a:r>
            <a:r>
              <a:rPr lang="en-US" sz="4000" dirty="0">
                <a:solidFill>
                  <a:srgbClr val="FF0000"/>
                </a:solidFill>
              </a:rPr>
              <a:t>Beloved, we are God’s children now, and what we will be has not yet appeared; but we know that when he appears we shall be like him, because we shall see him as he is…</a:t>
            </a:r>
          </a:p>
        </p:txBody>
      </p:sp>
    </p:spTree>
    <p:extLst>
      <p:ext uri="{BB962C8B-B14F-4D97-AF65-F5344CB8AC3E}">
        <p14:creationId xmlns:p14="http://schemas.microsoft.com/office/powerpoint/2010/main" val="1109280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2561-F440-4B17-B786-E7DEFCBC0B3C}"/>
              </a:ext>
            </a:extLst>
          </p:cNvPr>
          <p:cNvSpPr>
            <a:spLocks noGrp="1"/>
          </p:cNvSpPr>
          <p:nvPr>
            <p:ph type="ctrTitle"/>
          </p:nvPr>
        </p:nvSpPr>
        <p:spPr>
          <a:xfrm>
            <a:off x="1153084" y="610721"/>
            <a:ext cx="6858000" cy="543275"/>
          </a:xfrm>
        </p:spPr>
        <p:txBody>
          <a:bodyPr anchor="ctr">
            <a:noAutofit/>
          </a:bodyPr>
          <a:lstStyle/>
          <a:p>
            <a:r>
              <a:rPr lang="en-US" sz="4800" dirty="0"/>
              <a:t>Romans 5:8</a:t>
            </a:r>
          </a:p>
        </p:txBody>
      </p:sp>
      <p:sp>
        <p:nvSpPr>
          <p:cNvPr id="3" name="Subtitle 2">
            <a:extLst>
              <a:ext uri="{FF2B5EF4-FFF2-40B4-BE49-F238E27FC236}">
                <a16:creationId xmlns:a16="http://schemas.microsoft.com/office/drawing/2014/main" id="{3337C131-7391-4E5A-8DA6-45F64A092802}"/>
              </a:ext>
            </a:extLst>
          </p:cNvPr>
          <p:cNvSpPr>
            <a:spLocks noGrp="1"/>
          </p:cNvSpPr>
          <p:nvPr>
            <p:ph type="subTitle" idx="1"/>
          </p:nvPr>
        </p:nvSpPr>
        <p:spPr>
          <a:xfrm>
            <a:off x="767602" y="1153996"/>
            <a:ext cx="7628965" cy="5459506"/>
          </a:xfrm>
        </p:spPr>
        <p:txBody>
          <a:bodyPr>
            <a:normAutofit/>
          </a:bodyPr>
          <a:lstStyle/>
          <a:p>
            <a:pPr algn="l"/>
            <a:r>
              <a:rPr lang="en-US" sz="4000" dirty="0"/>
              <a:t>   </a:t>
            </a:r>
          </a:p>
          <a:p>
            <a:pPr algn="l"/>
            <a:endParaRPr lang="en-US" sz="4000" dirty="0"/>
          </a:p>
          <a:p>
            <a:pPr algn="l"/>
            <a:r>
              <a:rPr lang="en-US" sz="4000" dirty="0"/>
              <a:t>    “God shows His love for us in that while we were still sinners, Christ died for us.”</a:t>
            </a:r>
            <a:endParaRPr lang="en-US" sz="4000" dirty="0">
              <a:solidFill>
                <a:srgbClr val="FF0000"/>
              </a:solidFill>
            </a:endParaRPr>
          </a:p>
        </p:txBody>
      </p:sp>
    </p:spTree>
    <p:extLst>
      <p:ext uri="{BB962C8B-B14F-4D97-AF65-F5344CB8AC3E}">
        <p14:creationId xmlns:p14="http://schemas.microsoft.com/office/powerpoint/2010/main" val="16965817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543</Words>
  <Application>Microsoft Office PowerPoint</Application>
  <PresentationFormat>On-screen Show (4:3)</PresentationFormat>
  <Paragraphs>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BEHOLD THE LOVE OF GOD</vt:lpstr>
      <vt:lpstr>I John 3:1-3</vt:lpstr>
      <vt:lpstr>I John 3:1-3</vt:lpstr>
      <vt:lpstr>I John 3:1-3</vt:lpstr>
      <vt:lpstr>I John 3:1-3</vt:lpstr>
      <vt:lpstr>A Different Kind of Love</vt:lpstr>
      <vt:lpstr>I John 3:1-3</vt:lpstr>
      <vt:lpstr>I John 3:1-3</vt:lpstr>
      <vt:lpstr>Romans 5:8</vt:lpstr>
      <vt:lpstr>I John 3:1-3</vt:lpstr>
      <vt:lpstr>I John 3:1-3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BEHOLD THE LOVE OF GOD</dc:title>
  <dc:creator>Timothy Sheare</dc:creator>
  <cp:lastModifiedBy>Karl Dyrli</cp:lastModifiedBy>
  <cp:revision>5</cp:revision>
  <dcterms:created xsi:type="dcterms:W3CDTF">2020-01-03T19:06:33Z</dcterms:created>
  <dcterms:modified xsi:type="dcterms:W3CDTF">2020-01-04T20:16:43Z</dcterms:modified>
</cp:coreProperties>
</file>